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6" r:id="rId11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2248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BC33D36-694D-46A6-B8D8-F150564F653E}" v="15" dt="2021-08-13T13:26:06.54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996" y="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sh, Joan (ELS-LOW)" userId="3a5fd135-9a90-44d3-b6e6-56b020a083a1" providerId="ADAL" clId="{FBC33D36-694D-46A6-B8D8-F150564F653E}"/>
    <pc:docChg chg="custSel addSld delSld modSld sldOrd">
      <pc:chgData name="Marsh, Joan (ELS-LOW)" userId="3a5fd135-9a90-44d3-b6e6-56b020a083a1" providerId="ADAL" clId="{FBC33D36-694D-46A6-B8D8-F150564F653E}" dt="2021-08-13T13:31:38.583" v="1306" actId="20577"/>
      <pc:docMkLst>
        <pc:docMk/>
      </pc:docMkLst>
      <pc:sldChg chg="addSp modSp mod">
        <pc:chgData name="Marsh, Joan (ELS-LOW)" userId="3a5fd135-9a90-44d3-b6e6-56b020a083a1" providerId="ADAL" clId="{FBC33D36-694D-46A6-B8D8-F150564F653E}" dt="2021-08-13T13:26:42.059" v="1224" actId="1076"/>
        <pc:sldMkLst>
          <pc:docMk/>
          <pc:sldMk cId="0" sldId="256"/>
        </pc:sldMkLst>
        <pc:spChg chg="mod">
          <ac:chgData name="Marsh, Joan (ELS-LOW)" userId="3a5fd135-9a90-44d3-b6e6-56b020a083a1" providerId="ADAL" clId="{FBC33D36-694D-46A6-B8D8-F150564F653E}" dt="2021-08-11T12:53:47.610" v="6" actId="14100"/>
          <ac:spMkLst>
            <pc:docMk/>
            <pc:sldMk cId="0" sldId="256"/>
            <ac:spMk id="3" creationId="{00000000-0000-0000-0000-000000000000}"/>
          </ac:spMkLst>
        </pc:spChg>
        <pc:spChg chg="mod">
          <ac:chgData name="Marsh, Joan (ELS-LOW)" userId="3a5fd135-9a90-44d3-b6e6-56b020a083a1" providerId="ADAL" clId="{FBC33D36-694D-46A6-B8D8-F150564F653E}" dt="2021-08-11T13:28:15.990" v="1201" actId="1076"/>
          <ac:spMkLst>
            <pc:docMk/>
            <pc:sldMk cId="0" sldId="256"/>
            <ac:spMk id="6" creationId="{00000000-0000-0000-0000-000000000000}"/>
          </ac:spMkLst>
        </pc:spChg>
        <pc:spChg chg="mod">
          <ac:chgData name="Marsh, Joan (ELS-LOW)" userId="3a5fd135-9a90-44d3-b6e6-56b020a083a1" providerId="ADAL" clId="{FBC33D36-694D-46A6-B8D8-F150564F653E}" dt="2021-08-11T13:28:19.470" v="1202" actId="1076"/>
          <ac:spMkLst>
            <pc:docMk/>
            <pc:sldMk cId="0" sldId="256"/>
            <ac:spMk id="7" creationId="{00000000-0000-0000-0000-000000000000}"/>
          </ac:spMkLst>
        </pc:spChg>
        <pc:picChg chg="add mod">
          <ac:chgData name="Marsh, Joan (ELS-LOW)" userId="3a5fd135-9a90-44d3-b6e6-56b020a083a1" providerId="ADAL" clId="{FBC33D36-694D-46A6-B8D8-F150564F653E}" dt="2021-08-13T13:26:42.059" v="1224" actId="1076"/>
          <ac:picMkLst>
            <pc:docMk/>
            <pc:sldMk cId="0" sldId="256"/>
            <ac:picMk id="2" creationId="{0616C44F-5F94-4357-BEB9-89CE69F85455}"/>
          </ac:picMkLst>
        </pc:picChg>
      </pc:sldChg>
      <pc:sldChg chg="addSp modSp mod">
        <pc:chgData name="Marsh, Joan (ELS-LOW)" userId="3a5fd135-9a90-44d3-b6e6-56b020a083a1" providerId="ADAL" clId="{FBC33D36-694D-46A6-B8D8-F150564F653E}" dt="2021-08-13T13:30:40.680" v="1304" actId="20577"/>
        <pc:sldMkLst>
          <pc:docMk/>
          <pc:sldMk cId="0" sldId="257"/>
        </pc:sldMkLst>
        <pc:spChg chg="mod">
          <ac:chgData name="Marsh, Joan (ELS-LOW)" userId="3a5fd135-9a90-44d3-b6e6-56b020a083a1" providerId="ADAL" clId="{FBC33D36-694D-46A6-B8D8-F150564F653E}" dt="2021-08-11T13:02:26.067" v="224"/>
          <ac:spMkLst>
            <pc:docMk/>
            <pc:sldMk cId="0" sldId="257"/>
            <ac:spMk id="5" creationId="{00000000-0000-0000-0000-000000000000}"/>
          </ac:spMkLst>
        </pc:spChg>
        <pc:spChg chg="mod">
          <ac:chgData name="Marsh, Joan (ELS-LOW)" userId="3a5fd135-9a90-44d3-b6e6-56b020a083a1" providerId="ADAL" clId="{FBC33D36-694D-46A6-B8D8-F150564F653E}" dt="2021-08-13T13:30:40.680" v="1304" actId="20577"/>
          <ac:spMkLst>
            <pc:docMk/>
            <pc:sldMk cId="0" sldId="257"/>
            <ac:spMk id="6" creationId="{00000000-0000-0000-0000-000000000000}"/>
          </ac:spMkLst>
        </pc:spChg>
        <pc:picChg chg="add mod">
          <ac:chgData name="Marsh, Joan (ELS-LOW)" userId="3a5fd135-9a90-44d3-b6e6-56b020a083a1" providerId="ADAL" clId="{FBC33D36-694D-46A6-B8D8-F150564F653E}" dt="2021-08-13T13:25:03.919" v="1210" actId="1076"/>
          <ac:picMkLst>
            <pc:docMk/>
            <pc:sldMk cId="0" sldId="257"/>
            <ac:picMk id="2" creationId="{B76F30AD-3419-43DE-92CA-B7D8F74A1EDB}"/>
          </ac:picMkLst>
        </pc:picChg>
      </pc:sldChg>
      <pc:sldChg chg="addSp modSp add mod ord">
        <pc:chgData name="Marsh, Joan (ELS-LOW)" userId="3a5fd135-9a90-44d3-b6e6-56b020a083a1" providerId="ADAL" clId="{FBC33D36-694D-46A6-B8D8-F150564F653E}" dt="2021-08-13T13:24:39.150" v="1208" actId="14100"/>
        <pc:sldMkLst>
          <pc:docMk/>
          <pc:sldMk cId="3741098600" sldId="258"/>
        </pc:sldMkLst>
        <pc:spChg chg="mod">
          <ac:chgData name="Marsh, Joan (ELS-LOW)" userId="3a5fd135-9a90-44d3-b6e6-56b020a083a1" providerId="ADAL" clId="{FBC33D36-694D-46A6-B8D8-F150564F653E}" dt="2021-08-11T13:01:51.762" v="222" actId="20577"/>
          <ac:spMkLst>
            <pc:docMk/>
            <pc:sldMk cId="3741098600" sldId="258"/>
            <ac:spMk id="6" creationId="{00000000-0000-0000-0000-000000000000}"/>
          </ac:spMkLst>
        </pc:spChg>
        <pc:picChg chg="add mod">
          <ac:chgData name="Marsh, Joan (ELS-LOW)" userId="3a5fd135-9a90-44d3-b6e6-56b020a083a1" providerId="ADAL" clId="{FBC33D36-694D-46A6-B8D8-F150564F653E}" dt="2021-08-13T13:24:39.150" v="1208" actId="14100"/>
          <ac:picMkLst>
            <pc:docMk/>
            <pc:sldMk cId="3741098600" sldId="258"/>
            <ac:picMk id="3" creationId="{0E91ECB4-5F8F-481E-9581-E2E3D4D072DD}"/>
          </ac:picMkLst>
        </pc:picChg>
      </pc:sldChg>
      <pc:sldChg chg="addSp modSp add mod">
        <pc:chgData name="Marsh, Joan (ELS-LOW)" userId="3a5fd135-9a90-44d3-b6e6-56b020a083a1" providerId="ADAL" clId="{FBC33D36-694D-46A6-B8D8-F150564F653E}" dt="2021-08-13T13:25:13.638" v="1212" actId="1076"/>
        <pc:sldMkLst>
          <pc:docMk/>
          <pc:sldMk cId="291389267" sldId="259"/>
        </pc:sldMkLst>
        <pc:spChg chg="mod">
          <ac:chgData name="Marsh, Joan (ELS-LOW)" userId="3a5fd135-9a90-44d3-b6e6-56b020a083a1" providerId="ADAL" clId="{FBC33D36-694D-46A6-B8D8-F150564F653E}" dt="2021-08-11T13:06:11.678" v="301" actId="20577"/>
          <ac:spMkLst>
            <pc:docMk/>
            <pc:sldMk cId="291389267" sldId="259"/>
            <ac:spMk id="5" creationId="{00000000-0000-0000-0000-000000000000}"/>
          </ac:spMkLst>
        </pc:spChg>
        <pc:spChg chg="mod">
          <ac:chgData name="Marsh, Joan (ELS-LOW)" userId="3a5fd135-9a90-44d3-b6e6-56b020a083a1" providerId="ADAL" clId="{FBC33D36-694D-46A6-B8D8-F150564F653E}" dt="2021-08-11T13:06:52.730" v="325" actId="6549"/>
          <ac:spMkLst>
            <pc:docMk/>
            <pc:sldMk cId="291389267" sldId="259"/>
            <ac:spMk id="6" creationId="{00000000-0000-0000-0000-000000000000}"/>
          </ac:spMkLst>
        </pc:spChg>
        <pc:picChg chg="add mod">
          <ac:chgData name="Marsh, Joan (ELS-LOW)" userId="3a5fd135-9a90-44d3-b6e6-56b020a083a1" providerId="ADAL" clId="{FBC33D36-694D-46A6-B8D8-F150564F653E}" dt="2021-08-13T13:25:13.638" v="1212" actId="1076"/>
          <ac:picMkLst>
            <pc:docMk/>
            <pc:sldMk cId="291389267" sldId="259"/>
            <ac:picMk id="2" creationId="{566CE080-A2E2-4588-8807-B75D311CF838}"/>
          </ac:picMkLst>
        </pc:picChg>
      </pc:sldChg>
      <pc:sldChg chg="addSp modSp add mod">
        <pc:chgData name="Marsh, Joan (ELS-LOW)" userId="3a5fd135-9a90-44d3-b6e6-56b020a083a1" providerId="ADAL" clId="{FBC33D36-694D-46A6-B8D8-F150564F653E}" dt="2021-08-13T13:25:27.136" v="1214" actId="1076"/>
        <pc:sldMkLst>
          <pc:docMk/>
          <pc:sldMk cId="4231383931" sldId="260"/>
        </pc:sldMkLst>
        <pc:spChg chg="mod">
          <ac:chgData name="Marsh, Joan (ELS-LOW)" userId="3a5fd135-9a90-44d3-b6e6-56b020a083a1" providerId="ADAL" clId="{FBC33D36-694D-46A6-B8D8-F150564F653E}" dt="2021-08-11T13:07:20.452" v="353" actId="20577"/>
          <ac:spMkLst>
            <pc:docMk/>
            <pc:sldMk cId="4231383931" sldId="260"/>
            <ac:spMk id="5" creationId="{00000000-0000-0000-0000-000000000000}"/>
          </ac:spMkLst>
        </pc:spChg>
        <pc:spChg chg="mod">
          <ac:chgData name="Marsh, Joan (ELS-LOW)" userId="3a5fd135-9a90-44d3-b6e6-56b020a083a1" providerId="ADAL" clId="{FBC33D36-694D-46A6-B8D8-F150564F653E}" dt="2021-08-11T13:08:27.129" v="428" actId="27636"/>
          <ac:spMkLst>
            <pc:docMk/>
            <pc:sldMk cId="4231383931" sldId="260"/>
            <ac:spMk id="6" creationId="{00000000-0000-0000-0000-000000000000}"/>
          </ac:spMkLst>
        </pc:spChg>
        <pc:picChg chg="add mod">
          <ac:chgData name="Marsh, Joan (ELS-LOW)" userId="3a5fd135-9a90-44d3-b6e6-56b020a083a1" providerId="ADAL" clId="{FBC33D36-694D-46A6-B8D8-F150564F653E}" dt="2021-08-13T13:25:27.136" v="1214" actId="1076"/>
          <ac:picMkLst>
            <pc:docMk/>
            <pc:sldMk cId="4231383931" sldId="260"/>
            <ac:picMk id="2" creationId="{3C573A61-F4C9-4DCD-954C-08A4D469171F}"/>
          </ac:picMkLst>
        </pc:picChg>
      </pc:sldChg>
      <pc:sldChg chg="addSp modSp add mod">
        <pc:chgData name="Marsh, Joan (ELS-LOW)" userId="3a5fd135-9a90-44d3-b6e6-56b020a083a1" providerId="ADAL" clId="{FBC33D36-694D-46A6-B8D8-F150564F653E}" dt="2021-08-13T13:25:39.411" v="1215"/>
        <pc:sldMkLst>
          <pc:docMk/>
          <pc:sldMk cId="1482057056" sldId="261"/>
        </pc:sldMkLst>
        <pc:spChg chg="mod">
          <ac:chgData name="Marsh, Joan (ELS-LOW)" userId="3a5fd135-9a90-44d3-b6e6-56b020a083a1" providerId="ADAL" clId="{FBC33D36-694D-46A6-B8D8-F150564F653E}" dt="2021-08-11T13:12:17.129" v="535" actId="14100"/>
          <ac:spMkLst>
            <pc:docMk/>
            <pc:sldMk cId="1482057056" sldId="261"/>
            <ac:spMk id="5" creationId="{00000000-0000-0000-0000-000000000000}"/>
          </ac:spMkLst>
        </pc:spChg>
        <pc:spChg chg="mod">
          <ac:chgData name="Marsh, Joan (ELS-LOW)" userId="3a5fd135-9a90-44d3-b6e6-56b020a083a1" providerId="ADAL" clId="{FBC33D36-694D-46A6-B8D8-F150564F653E}" dt="2021-08-11T13:12:23.950" v="537" actId="27636"/>
          <ac:spMkLst>
            <pc:docMk/>
            <pc:sldMk cId="1482057056" sldId="261"/>
            <ac:spMk id="6" creationId="{00000000-0000-0000-0000-000000000000}"/>
          </ac:spMkLst>
        </pc:spChg>
        <pc:picChg chg="add mod">
          <ac:chgData name="Marsh, Joan (ELS-LOW)" userId="3a5fd135-9a90-44d3-b6e6-56b020a083a1" providerId="ADAL" clId="{FBC33D36-694D-46A6-B8D8-F150564F653E}" dt="2021-08-13T13:25:39.411" v="1215"/>
          <ac:picMkLst>
            <pc:docMk/>
            <pc:sldMk cId="1482057056" sldId="261"/>
            <ac:picMk id="4" creationId="{2B243755-96BD-4647-8AF8-586AB6EC7A48}"/>
          </ac:picMkLst>
        </pc:picChg>
      </pc:sldChg>
      <pc:sldChg chg="addSp modSp add mod">
        <pc:chgData name="Marsh, Joan (ELS-LOW)" userId="3a5fd135-9a90-44d3-b6e6-56b020a083a1" providerId="ADAL" clId="{FBC33D36-694D-46A6-B8D8-F150564F653E}" dt="2021-08-13T13:28:38.596" v="1237" actId="20577"/>
        <pc:sldMkLst>
          <pc:docMk/>
          <pc:sldMk cId="99886306" sldId="262"/>
        </pc:sldMkLst>
        <pc:spChg chg="mod">
          <ac:chgData name="Marsh, Joan (ELS-LOW)" userId="3a5fd135-9a90-44d3-b6e6-56b020a083a1" providerId="ADAL" clId="{FBC33D36-694D-46A6-B8D8-F150564F653E}" dt="2021-08-11T13:12:01.183" v="531" actId="20577"/>
          <ac:spMkLst>
            <pc:docMk/>
            <pc:sldMk cId="99886306" sldId="262"/>
            <ac:spMk id="5" creationId="{00000000-0000-0000-0000-000000000000}"/>
          </ac:spMkLst>
        </pc:spChg>
        <pc:spChg chg="mod">
          <ac:chgData name="Marsh, Joan (ELS-LOW)" userId="3a5fd135-9a90-44d3-b6e6-56b020a083a1" providerId="ADAL" clId="{FBC33D36-694D-46A6-B8D8-F150564F653E}" dt="2021-08-13T13:28:38.596" v="1237" actId="20577"/>
          <ac:spMkLst>
            <pc:docMk/>
            <pc:sldMk cId="99886306" sldId="262"/>
            <ac:spMk id="6" creationId="{00000000-0000-0000-0000-000000000000}"/>
          </ac:spMkLst>
        </pc:spChg>
        <pc:picChg chg="add mod">
          <ac:chgData name="Marsh, Joan (ELS-LOW)" userId="3a5fd135-9a90-44d3-b6e6-56b020a083a1" providerId="ADAL" clId="{FBC33D36-694D-46A6-B8D8-F150564F653E}" dt="2021-08-13T13:25:43.553" v="1216"/>
          <ac:picMkLst>
            <pc:docMk/>
            <pc:sldMk cId="99886306" sldId="262"/>
            <ac:picMk id="4" creationId="{18ADEE4A-96F6-4785-A434-1E1BDC200F9C}"/>
          </ac:picMkLst>
        </pc:picChg>
      </pc:sldChg>
      <pc:sldChg chg="addSp modSp add mod">
        <pc:chgData name="Marsh, Joan (ELS-LOW)" userId="3a5fd135-9a90-44d3-b6e6-56b020a083a1" providerId="ADAL" clId="{FBC33D36-694D-46A6-B8D8-F150564F653E}" dt="2021-08-13T13:30:32.135" v="1303" actId="20577"/>
        <pc:sldMkLst>
          <pc:docMk/>
          <pc:sldMk cId="1216298909" sldId="263"/>
        </pc:sldMkLst>
        <pc:spChg chg="mod">
          <ac:chgData name="Marsh, Joan (ELS-LOW)" userId="3a5fd135-9a90-44d3-b6e6-56b020a083a1" providerId="ADAL" clId="{FBC33D36-694D-46A6-B8D8-F150564F653E}" dt="2021-08-11T13:14:32.758" v="672" actId="20577"/>
          <ac:spMkLst>
            <pc:docMk/>
            <pc:sldMk cId="1216298909" sldId="263"/>
            <ac:spMk id="5" creationId="{00000000-0000-0000-0000-000000000000}"/>
          </ac:spMkLst>
        </pc:spChg>
        <pc:spChg chg="mod">
          <ac:chgData name="Marsh, Joan (ELS-LOW)" userId="3a5fd135-9a90-44d3-b6e6-56b020a083a1" providerId="ADAL" clId="{FBC33D36-694D-46A6-B8D8-F150564F653E}" dt="2021-08-13T13:30:32.135" v="1303" actId="20577"/>
          <ac:spMkLst>
            <pc:docMk/>
            <pc:sldMk cId="1216298909" sldId="263"/>
            <ac:spMk id="6" creationId="{00000000-0000-0000-0000-000000000000}"/>
          </ac:spMkLst>
        </pc:spChg>
        <pc:picChg chg="add mod">
          <ac:chgData name="Marsh, Joan (ELS-LOW)" userId="3a5fd135-9a90-44d3-b6e6-56b020a083a1" providerId="ADAL" clId="{FBC33D36-694D-46A6-B8D8-F150564F653E}" dt="2021-08-13T13:25:47.900" v="1217"/>
          <ac:picMkLst>
            <pc:docMk/>
            <pc:sldMk cId="1216298909" sldId="263"/>
            <ac:picMk id="4" creationId="{DF0614EB-EED2-4B43-BD1C-7BBDB403A378}"/>
          </ac:picMkLst>
        </pc:picChg>
      </pc:sldChg>
      <pc:sldChg chg="addSp modSp add mod">
        <pc:chgData name="Marsh, Joan (ELS-LOW)" userId="3a5fd135-9a90-44d3-b6e6-56b020a083a1" providerId="ADAL" clId="{FBC33D36-694D-46A6-B8D8-F150564F653E}" dt="2021-08-13T13:31:38.583" v="1306" actId="20577"/>
        <pc:sldMkLst>
          <pc:docMk/>
          <pc:sldMk cId="1186536000" sldId="264"/>
        </pc:sldMkLst>
        <pc:spChg chg="mod">
          <ac:chgData name="Marsh, Joan (ELS-LOW)" userId="3a5fd135-9a90-44d3-b6e6-56b020a083a1" providerId="ADAL" clId="{FBC33D36-694D-46A6-B8D8-F150564F653E}" dt="2021-08-11T13:17:57.155" v="850" actId="20577"/>
          <ac:spMkLst>
            <pc:docMk/>
            <pc:sldMk cId="1186536000" sldId="264"/>
            <ac:spMk id="5" creationId="{00000000-0000-0000-0000-000000000000}"/>
          </ac:spMkLst>
        </pc:spChg>
        <pc:spChg chg="mod">
          <ac:chgData name="Marsh, Joan (ELS-LOW)" userId="3a5fd135-9a90-44d3-b6e6-56b020a083a1" providerId="ADAL" clId="{FBC33D36-694D-46A6-B8D8-F150564F653E}" dt="2021-08-13T13:31:38.583" v="1306" actId="20577"/>
          <ac:spMkLst>
            <pc:docMk/>
            <pc:sldMk cId="1186536000" sldId="264"/>
            <ac:spMk id="6" creationId="{00000000-0000-0000-0000-000000000000}"/>
          </ac:spMkLst>
        </pc:spChg>
        <pc:picChg chg="add mod">
          <ac:chgData name="Marsh, Joan (ELS-LOW)" userId="3a5fd135-9a90-44d3-b6e6-56b020a083a1" providerId="ADAL" clId="{FBC33D36-694D-46A6-B8D8-F150564F653E}" dt="2021-08-13T13:25:53.003" v="1218"/>
          <ac:picMkLst>
            <pc:docMk/>
            <pc:sldMk cId="1186536000" sldId="264"/>
            <ac:picMk id="4" creationId="{9A9AAD62-DFC0-4658-B162-232040A1DBAC}"/>
          </ac:picMkLst>
        </pc:picChg>
      </pc:sldChg>
      <pc:sldChg chg="modSp add del mod">
        <pc:chgData name="Marsh, Joan (ELS-LOW)" userId="3a5fd135-9a90-44d3-b6e6-56b020a083a1" providerId="ADAL" clId="{FBC33D36-694D-46A6-B8D8-F150564F653E}" dt="2021-08-11T13:22:30.289" v="1098" actId="2696"/>
        <pc:sldMkLst>
          <pc:docMk/>
          <pc:sldMk cId="2532358461" sldId="265"/>
        </pc:sldMkLst>
        <pc:spChg chg="mod">
          <ac:chgData name="Marsh, Joan (ELS-LOW)" userId="3a5fd135-9a90-44d3-b6e6-56b020a083a1" providerId="ADAL" clId="{FBC33D36-694D-46A6-B8D8-F150564F653E}" dt="2021-08-11T13:22:19.885" v="1097" actId="20577"/>
          <ac:spMkLst>
            <pc:docMk/>
            <pc:sldMk cId="2532358461" sldId="265"/>
            <ac:spMk id="5" creationId="{00000000-0000-0000-0000-000000000000}"/>
          </ac:spMkLst>
        </pc:spChg>
        <pc:spChg chg="mod">
          <ac:chgData name="Marsh, Joan (ELS-LOW)" userId="3a5fd135-9a90-44d3-b6e6-56b020a083a1" providerId="ADAL" clId="{FBC33D36-694D-46A6-B8D8-F150564F653E}" dt="2021-08-11T13:22:13.323" v="1078" actId="27636"/>
          <ac:spMkLst>
            <pc:docMk/>
            <pc:sldMk cId="2532358461" sldId="265"/>
            <ac:spMk id="6" creationId="{00000000-0000-0000-0000-000000000000}"/>
          </ac:spMkLst>
        </pc:spChg>
      </pc:sldChg>
      <pc:sldChg chg="addSp modSp add mod">
        <pc:chgData name="Marsh, Joan (ELS-LOW)" userId="3a5fd135-9a90-44d3-b6e6-56b020a083a1" providerId="ADAL" clId="{FBC33D36-694D-46A6-B8D8-F150564F653E}" dt="2021-08-13T13:25:56.964" v="1219"/>
        <pc:sldMkLst>
          <pc:docMk/>
          <pc:sldMk cId="3343355378" sldId="266"/>
        </pc:sldMkLst>
        <pc:spChg chg="mod">
          <ac:chgData name="Marsh, Joan (ELS-LOW)" userId="3a5fd135-9a90-44d3-b6e6-56b020a083a1" providerId="ADAL" clId="{FBC33D36-694D-46A6-B8D8-F150564F653E}" dt="2021-08-11T13:23:17.377" v="1106" actId="6549"/>
          <ac:spMkLst>
            <pc:docMk/>
            <pc:sldMk cId="3343355378" sldId="266"/>
            <ac:spMk id="5" creationId="{00000000-0000-0000-0000-000000000000}"/>
          </ac:spMkLst>
        </pc:spChg>
        <pc:spChg chg="mod">
          <ac:chgData name="Marsh, Joan (ELS-LOW)" userId="3a5fd135-9a90-44d3-b6e6-56b020a083a1" providerId="ADAL" clId="{FBC33D36-694D-46A6-B8D8-F150564F653E}" dt="2021-08-11T13:27:37.476" v="1175" actId="20577"/>
          <ac:spMkLst>
            <pc:docMk/>
            <pc:sldMk cId="3343355378" sldId="266"/>
            <ac:spMk id="6" creationId="{00000000-0000-0000-0000-000000000000}"/>
          </ac:spMkLst>
        </pc:spChg>
        <pc:picChg chg="add mod">
          <ac:chgData name="Marsh, Joan (ELS-LOW)" userId="3a5fd135-9a90-44d3-b6e6-56b020a083a1" providerId="ADAL" clId="{FBC33D36-694D-46A6-B8D8-F150564F653E}" dt="2021-08-13T13:25:56.964" v="1219"/>
          <ac:picMkLst>
            <pc:docMk/>
            <pc:sldMk cId="3343355378" sldId="266"/>
            <ac:picMk id="4" creationId="{EA4A67B2-540D-4700-A37A-23DBF6B18AF2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8FE87A-C2D9-493B-B99F-A41D1A2BEF7C}" type="datetimeFigureOut">
              <a:rPr lang="" smtClean="0"/>
              <a:t>08/13/2021</a:t>
            </a:fld>
            <a:endParaRPr lang="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75E200-7A63-4A7C-BE0B-EE602D2E29CE}" type="slidenum">
              <a:rPr lang="" smtClean="0"/>
              <a:t>‹#›</a:t>
            </a:fld>
            <a:endParaRPr lang=""/>
          </a:p>
        </p:txBody>
      </p:sp>
    </p:spTree>
    <p:extLst>
      <p:ext uri="{BB962C8B-B14F-4D97-AF65-F5344CB8AC3E}">
        <p14:creationId xmlns:p14="http://schemas.microsoft.com/office/powerpoint/2010/main" val="34990373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75E200-7A63-4A7C-BE0B-EE602D2E29CE}" type="slidenum">
              <a:rPr lang="" smtClean="0"/>
              <a:t>1</a:t>
            </a:fld>
            <a:endParaRPr lang=""/>
          </a:p>
        </p:txBody>
      </p:sp>
    </p:spTree>
    <p:extLst>
      <p:ext uri="{BB962C8B-B14F-4D97-AF65-F5344CB8AC3E}">
        <p14:creationId xmlns:p14="http://schemas.microsoft.com/office/powerpoint/2010/main" val="4620990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524886"/>
            <a:ext cx="5334000" cy="1275464"/>
          </a:xfrm>
        </p:spPr>
        <p:txBody>
          <a:bodyPr>
            <a:normAutofit/>
          </a:bodyPr>
          <a:lstStyle/>
          <a:p>
            <a:pPr algn="l">
              <a:spcBef>
                <a:spcPts val="0"/>
              </a:spcBef>
            </a:pPr>
            <a:r>
              <a:rPr lang="en-GB" sz="2200" b="1" dirty="0">
                <a:solidFill>
                  <a:srgbClr val="0000FF"/>
                </a:solidFill>
                <a:latin typeface="Cambria" pitchFamily="18" charset="0"/>
              </a:rPr>
              <a:t>Supporting Sustainability in Editorial Work through the EASE Environmental Manifesto</a:t>
            </a: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228600" y="3114675"/>
            <a:ext cx="4724400" cy="2857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mbria" pitchFamily="18" charset="0"/>
                <a:ea typeface="+mn-ea"/>
                <a:cs typeface="+mn-cs"/>
              </a:rPr>
              <a:t>Joan Marsh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75000"/>
                </a:schemeClr>
              </a:solidFill>
              <a:effectLst/>
              <a:uLnTx/>
              <a:uFillTx/>
              <a:latin typeface="Cambria" pitchFamily="18" charset="0"/>
              <a:ea typeface="+mn-ea"/>
              <a:cs typeface="+mn-cs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194310" y="3714750"/>
            <a:ext cx="4724400" cy="6286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sz="1500" dirty="0">
                <a:latin typeface="Cambria" pitchFamily="18" charset="0"/>
              </a:rPr>
              <a:t>European Association of Science Editors (Honorary)</a:t>
            </a:r>
          </a:p>
          <a:p>
            <a:pPr lvl="0"/>
            <a:r>
              <a:rPr lang="en-US" sz="1500" dirty="0">
                <a:latin typeface="Cambria" pitchFamily="18" charset="0"/>
              </a:rPr>
              <a:t>Deputy Editor, The Lancet Psychiatry</a:t>
            </a:r>
          </a:p>
          <a:p>
            <a:pPr lvl="0"/>
            <a:r>
              <a:rPr lang="en-US" sz="1500" dirty="0">
                <a:latin typeface="Cambria" pitchFamily="18" charset="0"/>
              </a:rPr>
              <a:t>Joan.marsh@lancet.com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0616C44F-5F94-4357-BEB9-89CE69F8545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68240" y="3714750"/>
            <a:ext cx="1042506" cy="688908"/>
          </a:xfrm>
          <a:prstGeom prst="rect">
            <a:avLst/>
          </a:prstGeom>
        </p:spPr>
      </p:pic>
    </p:spTree>
  </p:cSld>
  <p:clrMapOvr>
    <a:masterClrMapping/>
  </p:clrMapOvr>
  <p:transition spd="slow">
    <p:circl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 txBox="1">
            <a:spLocks/>
          </p:cNvSpPr>
          <p:nvPr/>
        </p:nvSpPr>
        <p:spPr>
          <a:xfrm>
            <a:off x="228600" y="514350"/>
            <a:ext cx="8229600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/>
            <a:r>
              <a:rPr lang="en-GB" sz="2000" b="1" dirty="0">
                <a:solidFill>
                  <a:srgbClr val="0000FF"/>
                </a:solidFill>
                <a:latin typeface="Cambria" pitchFamily="18" charset="0"/>
              </a:rPr>
              <a:t>Actions specific to editors as gatekeepers</a:t>
            </a:r>
            <a:endParaRPr lang="en-US" sz="2500" b="1" dirty="0">
              <a:latin typeface="Cambria" pitchFamily="18" charset="0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266700" y="1314450"/>
            <a:ext cx="8610600" cy="302895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/>
          <a:p>
            <a:pPr marL="342900" lvl="0" indent="-342900"/>
            <a:r>
              <a:rPr lang="en-GB" sz="2000" dirty="0">
                <a:latin typeface="Cambria" pitchFamily="18" charset="0"/>
              </a:rPr>
              <a:t>Editors have a strong influence on the public discussion of science and are in a privileged position that allows them to advocate for high ethical and environmental standards in research and reporting.</a:t>
            </a:r>
          </a:p>
          <a:p>
            <a:pPr marL="342900" lvl="0" indent="-342900"/>
            <a:endParaRPr lang="en-GB" sz="2000" dirty="0">
              <a:latin typeface="Cambria" pitchFamily="18" charset="0"/>
            </a:endParaRPr>
          </a:p>
          <a:p>
            <a:pPr marL="342900" lvl="0" indent="-342900"/>
            <a:r>
              <a:rPr lang="en-GB" sz="2000" dirty="0">
                <a:latin typeface="Cambria" pitchFamily="18" charset="0"/>
              </a:rPr>
              <a:t>Editors should actively advocate for, and implement, strategies to promote environmentally sustainable behaviour and research in their respective fields.</a:t>
            </a:r>
          </a:p>
          <a:p>
            <a:pPr marL="342900" lvl="0" indent="-342900"/>
            <a:endParaRPr lang="en-GB" sz="2000" dirty="0">
              <a:latin typeface="Cambria" pitchFamily="18" charset="0"/>
            </a:endParaRPr>
          </a:p>
          <a:p>
            <a:pPr marL="342900" lvl="0" indent="-342900"/>
            <a:r>
              <a:rPr lang="en-GB" sz="2000" dirty="0">
                <a:latin typeface="Cambria" pitchFamily="18" charset="0"/>
              </a:rPr>
              <a:t>Invite articles that deal with the consequences of environmental change within their discipline</a:t>
            </a:r>
          </a:p>
          <a:p>
            <a:pPr marL="342900" lvl="0" indent="-342900"/>
            <a:endParaRPr lang="en-GB" sz="2000" dirty="0">
              <a:latin typeface="Cambria" pitchFamily="18" charset="0"/>
            </a:endParaRPr>
          </a:p>
          <a:p>
            <a:pPr marL="342900" lvl="0" indent="-342900"/>
            <a:r>
              <a:rPr lang="en-GB" sz="2000" dirty="0">
                <a:latin typeface="Cambria" pitchFamily="18" charset="0"/>
              </a:rPr>
              <a:t>Publishing special, themed issues that tackle aspects of sustainability. </a:t>
            </a:r>
          </a:p>
          <a:p>
            <a:pPr marL="342900" lvl="0" indent="-342900"/>
            <a:endParaRPr lang="en-GB" sz="2000" dirty="0">
              <a:latin typeface="Cambria" pitchFamily="18" charset="0"/>
            </a:endParaRPr>
          </a:p>
          <a:p>
            <a:pPr marL="342900" lvl="0" indent="-342900"/>
            <a:r>
              <a:rPr lang="en-GB" sz="2000" dirty="0">
                <a:latin typeface="Cambria" pitchFamily="18" charset="0"/>
              </a:rPr>
              <a:t>Challenge authors and researchers to consider the environmental implications of their workflows and research.</a:t>
            </a:r>
          </a:p>
          <a:p>
            <a:pPr marL="342900" lvl="0" indent="-342900"/>
            <a:endParaRPr lang="en-US" sz="2500" b="1" dirty="0">
              <a:latin typeface="Cambria" pitchFamily="18" charset="0"/>
            </a:endParaRPr>
          </a:p>
        </p:txBody>
      </p:sp>
      <p:pic>
        <p:nvPicPr>
          <p:cNvPr id="4" name="Picture 3" descr="Logo, company name&#10;&#10;Description automatically generated">
            <a:extLst>
              <a:ext uri="{FF2B5EF4-FFF2-40B4-BE49-F238E27FC236}">
                <a16:creationId xmlns:a16="http://schemas.microsoft.com/office/drawing/2014/main" id="{EA4A67B2-540D-4700-A37A-23DBF6B18AF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1584" y="1"/>
            <a:ext cx="1042416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3355378"/>
      </p:ext>
    </p:extLst>
  </p:cSld>
  <p:clrMapOvr>
    <a:masterClrMapping/>
  </p:clrMapOvr>
  <p:transition spd="slow">
    <p:circl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 txBox="1">
            <a:spLocks/>
          </p:cNvSpPr>
          <p:nvPr/>
        </p:nvSpPr>
        <p:spPr>
          <a:xfrm>
            <a:off x="228600" y="514350"/>
            <a:ext cx="8229600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/>
            <a:r>
              <a:rPr lang="en-GB" sz="2000" b="1" dirty="0">
                <a:solidFill>
                  <a:srgbClr val="0000FF"/>
                </a:solidFill>
                <a:latin typeface="Cambria" pitchFamily="18" charset="0"/>
              </a:rPr>
              <a:t>Environmental sustainability and scientific publishing: a manifesto</a:t>
            </a:r>
          </a:p>
          <a:p>
            <a:pPr marL="342900" lvl="0" indent="-342900"/>
            <a:endParaRPr lang="en-US" sz="2000" b="1" dirty="0">
              <a:solidFill>
                <a:srgbClr val="0000FF"/>
              </a:solidFill>
              <a:latin typeface="Cambria" pitchFamily="18" charset="0"/>
            </a:endParaRPr>
          </a:p>
          <a:p>
            <a:pPr marL="342900" lvl="0" indent="-342900"/>
            <a:endParaRPr lang="en-US" sz="2500" b="1" dirty="0">
              <a:latin typeface="Cambria" pitchFamily="18" charset="0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266700" y="1314450"/>
            <a:ext cx="8610600" cy="30289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/>
            <a:r>
              <a:rPr lang="en-GB" sz="2000" dirty="0">
                <a:latin typeface="Cambria" pitchFamily="18" charset="0"/>
              </a:rPr>
              <a:t>This manifesto was launched at the 15th EASE Conference on 23 June 2021. </a:t>
            </a:r>
          </a:p>
          <a:p>
            <a:pPr marL="342900" lvl="0" indent="-342900"/>
            <a:endParaRPr lang="en-GB" sz="2000" dirty="0">
              <a:latin typeface="Cambria" pitchFamily="18" charset="0"/>
            </a:endParaRPr>
          </a:p>
          <a:p>
            <a:pPr marL="342900" lvl="0" indent="-342900"/>
            <a:r>
              <a:rPr lang="en-GB" sz="2000" dirty="0">
                <a:latin typeface="Cambria" pitchFamily="18" charset="0"/>
              </a:rPr>
              <a:t>The European Association of Science Editors (EASE) is an international community of individuals and associations engaged in science communication and editing. </a:t>
            </a:r>
          </a:p>
          <a:p>
            <a:pPr marL="342900" lvl="0" indent="-342900"/>
            <a:endParaRPr lang="en-GB" sz="2000" dirty="0">
              <a:latin typeface="Cambria" pitchFamily="18" charset="0"/>
            </a:endParaRPr>
          </a:p>
          <a:p>
            <a:pPr marL="342900" lvl="0" indent="-342900"/>
            <a:r>
              <a:rPr lang="en-GB" sz="2000" dirty="0">
                <a:latin typeface="Cambria" pitchFamily="18" charset="0"/>
              </a:rPr>
              <a:t>The manifesto aims to support EASE members and the wider global community of editors in their efforts to reduce the environmental impact of their activities.</a:t>
            </a:r>
          </a:p>
          <a:p>
            <a:pPr marL="342900" lvl="0" indent="-342900"/>
            <a:endParaRPr lang="en-US" sz="2500" b="1" dirty="0">
              <a:latin typeface="Cambria" pitchFamily="18" charset="0"/>
            </a:endParaRPr>
          </a:p>
        </p:txBody>
      </p:sp>
      <p:pic>
        <p:nvPicPr>
          <p:cNvPr id="3" name="Picture 2" descr="Logo, company name&#10;&#10;Description automatically generated">
            <a:extLst>
              <a:ext uri="{FF2B5EF4-FFF2-40B4-BE49-F238E27FC236}">
                <a16:creationId xmlns:a16="http://schemas.microsoft.com/office/drawing/2014/main" id="{0E91ECB4-5F8F-481E-9581-E2E3D4D072D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1584" y="1"/>
            <a:ext cx="1042416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1098600"/>
      </p:ext>
    </p:extLst>
  </p:cSld>
  <p:clrMapOvr>
    <a:masterClrMapping/>
  </p:clrMapOvr>
  <p:transition spd="slow">
    <p:circl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 txBox="1">
            <a:spLocks/>
          </p:cNvSpPr>
          <p:nvPr/>
        </p:nvSpPr>
        <p:spPr>
          <a:xfrm>
            <a:off x="228600" y="514350"/>
            <a:ext cx="8229600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/>
            <a:r>
              <a:rPr lang="en-GB" sz="2000" b="1" dirty="0">
                <a:solidFill>
                  <a:srgbClr val="0000FF"/>
                </a:solidFill>
                <a:latin typeface="Cambria" pitchFamily="18" charset="0"/>
              </a:rPr>
              <a:t>Environmental policy</a:t>
            </a:r>
            <a:endParaRPr lang="en-US" sz="2000" b="1" dirty="0">
              <a:solidFill>
                <a:srgbClr val="0000FF"/>
              </a:solidFill>
              <a:latin typeface="Cambria" pitchFamily="18" charset="0"/>
            </a:endParaRPr>
          </a:p>
          <a:p>
            <a:pPr marL="342900" lvl="0" indent="-342900"/>
            <a:endParaRPr lang="en-US" sz="2500" b="1" dirty="0">
              <a:latin typeface="Cambria" pitchFamily="18" charset="0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266700" y="1314450"/>
            <a:ext cx="8610600" cy="302895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/>
          <a:p>
            <a:pPr marL="342900" lvl="0" indent="-342900"/>
            <a:r>
              <a:rPr lang="en-GB" sz="2000" dirty="0">
                <a:latin typeface="Cambria" pitchFamily="18" charset="0"/>
              </a:rPr>
              <a:t>Organisations should have a written environmental policy.</a:t>
            </a:r>
          </a:p>
          <a:p>
            <a:pPr marL="342900" lvl="0" indent="-342900"/>
            <a:endParaRPr lang="en-GB" sz="2000" dirty="0">
              <a:latin typeface="Cambria" pitchFamily="18" charset="0"/>
            </a:endParaRPr>
          </a:p>
          <a:p>
            <a:pPr marL="342900" lvl="0" indent="-342900"/>
            <a:r>
              <a:rPr lang="en-GB" sz="2000" dirty="0">
                <a:latin typeface="Cambria" pitchFamily="18" charset="0"/>
              </a:rPr>
              <a:t>Each initiative, e.g. actions to reduce single-use plastic, or schemes to enable workers to work from home, should be monitored and its effectiveness evaluated. </a:t>
            </a:r>
          </a:p>
          <a:p>
            <a:pPr marL="342900" lvl="0" indent="-342900"/>
            <a:endParaRPr lang="en-GB" sz="2000" dirty="0">
              <a:latin typeface="Cambria" pitchFamily="18" charset="0"/>
            </a:endParaRPr>
          </a:p>
          <a:p>
            <a:pPr marL="342900" lvl="0" indent="-342900"/>
            <a:r>
              <a:rPr lang="en-GB" sz="2000" dirty="0">
                <a:latin typeface="Cambria" pitchFamily="18" charset="0"/>
              </a:rPr>
              <a:t>The policy should be reviewed regularly, with the goal of gradually improving environmental performance. </a:t>
            </a:r>
          </a:p>
          <a:p>
            <a:pPr marL="342900" lvl="0" indent="-342900"/>
            <a:endParaRPr lang="en-GB" sz="2000" dirty="0">
              <a:latin typeface="Cambria" pitchFamily="18" charset="0"/>
            </a:endParaRPr>
          </a:p>
          <a:p>
            <a:pPr marL="342900" indent="-342900"/>
            <a:r>
              <a:rPr lang="en-GB" sz="2000" dirty="0">
                <a:latin typeface="Cambria" pitchFamily="18" charset="0"/>
              </a:rPr>
              <a:t>Good practice should be communicated widely.</a:t>
            </a:r>
          </a:p>
          <a:p>
            <a:pPr marL="342900" indent="-342900"/>
            <a:endParaRPr lang="en-GB" sz="2000" dirty="0">
              <a:latin typeface="Cambria" pitchFamily="18" charset="0"/>
            </a:endParaRPr>
          </a:p>
          <a:p>
            <a:pPr marL="342900" lvl="0" indent="-342900"/>
            <a:r>
              <a:rPr lang="en-GB" sz="2000" dirty="0">
                <a:latin typeface="Cambria" pitchFamily="18" charset="0"/>
              </a:rPr>
              <a:t>EASE is a signatory to the UN SDG Publishers compact,  a voluntary initiative, based on a ten step process, to support the UN sustainable development goals.  </a:t>
            </a:r>
          </a:p>
          <a:p>
            <a:pPr marL="342900" lvl="0" indent="-342900"/>
            <a:r>
              <a:rPr lang="en-GB" sz="2000" dirty="0">
                <a:latin typeface="Cambria" pitchFamily="18" charset="0"/>
              </a:rPr>
              <a:t>https://www.un.org/sustainabledevelopment/sdg-publishers-compact/</a:t>
            </a:r>
            <a:endParaRPr lang="en-US" sz="2500" b="1" dirty="0">
              <a:latin typeface="Cambria" pitchFamily="18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B76F30AD-3419-43DE-92CA-B7D8F74A1ED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01494" y="15240"/>
            <a:ext cx="1042506" cy="688908"/>
          </a:xfrm>
          <a:prstGeom prst="rect">
            <a:avLst/>
          </a:prstGeom>
        </p:spPr>
      </p:pic>
    </p:spTree>
  </p:cSld>
  <p:clrMapOvr>
    <a:masterClrMapping/>
  </p:clrMapOvr>
  <p:transition spd="slow">
    <p:circl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 txBox="1">
            <a:spLocks/>
          </p:cNvSpPr>
          <p:nvPr/>
        </p:nvSpPr>
        <p:spPr>
          <a:xfrm>
            <a:off x="228600" y="514350"/>
            <a:ext cx="8229600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/>
            <a:r>
              <a:rPr lang="en-GB" sz="2000" b="1" dirty="0">
                <a:solidFill>
                  <a:srgbClr val="0000FF"/>
                </a:solidFill>
                <a:latin typeface="Cambria" pitchFamily="18" charset="0"/>
              </a:rPr>
              <a:t>Go digital</a:t>
            </a:r>
            <a:endParaRPr lang="en-US" sz="2000" b="1" dirty="0">
              <a:solidFill>
                <a:srgbClr val="0000FF"/>
              </a:solidFill>
              <a:latin typeface="Cambria" pitchFamily="18" charset="0"/>
            </a:endParaRPr>
          </a:p>
          <a:p>
            <a:pPr marL="342900" lvl="0" indent="-342900"/>
            <a:endParaRPr lang="en-US" sz="2500" b="1" dirty="0">
              <a:latin typeface="Cambria" pitchFamily="18" charset="0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266700" y="1314450"/>
            <a:ext cx="8610600" cy="302895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lvl="0" indent="-342900"/>
            <a:r>
              <a:rPr lang="en-GB" sz="2000" dirty="0">
                <a:latin typeface="Cambria" pitchFamily="18" charset="0"/>
              </a:rPr>
              <a:t>Does your journal still have a print edition? If so, is it really necessary? </a:t>
            </a:r>
          </a:p>
          <a:p>
            <a:pPr marL="342900" lvl="0" indent="-342900"/>
            <a:endParaRPr lang="en-GB" sz="2000" dirty="0">
              <a:latin typeface="Cambria" pitchFamily="18" charset="0"/>
            </a:endParaRPr>
          </a:p>
          <a:p>
            <a:pPr marL="342900" lvl="0" indent="-342900"/>
            <a:r>
              <a:rPr lang="en-GB" sz="2000" dirty="0">
                <a:latin typeface="Cambria" pitchFamily="18" charset="0"/>
              </a:rPr>
              <a:t>If copies are printed for marketing purposes, can these be replaced by social media campaigns? </a:t>
            </a:r>
          </a:p>
          <a:p>
            <a:pPr marL="342900" lvl="0" indent="-342900"/>
            <a:endParaRPr lang="en-GB" sz="2000" dirty="0">
              <a:latin typeface="Cambria" pitchFamily="18" charset="0"/>
            </a:endParaRPr>
          </a:p>
          <a:p>
            <a:pPr marL="342900" lvl="0" indent="-342900"/>
            <a:r>
              <a:rPr lang="en-GB" sz="2000" dirty="0">
                <a:latin typeface="Cambria" pitchFamily="18" charset="0"/>
              </a:rPr>
              <a:t>Where print is required, use recycled paper or that marked FSC (Forest Stewardship Council). </a:t>
            </a:r>
          </a:p>
          <a:p>
            <a:pPr marL="342900" lvl="0" indent="-342900"/>
            <a:endParaRPr lang="en-GB" sz="2000" dirty="0">
              <a:latin typeface="Cambria" pitchFamily="18" charset="0"/>
            </a:endParaRPr>
          </a:p>
          <a:p>
            <a:pPr marL="342900" lvl="0" indent="-342900"/>
            <a:r>
              <a:rPr lang="en-GB" sz="2000" dirty="0">
                <a:latin typeface="Cambria" pitchFamily="18" charset="0"/>
              </a:rPr>
              <a:t>Many readers still print pdfs, so minimize borders and white space to reduce paper waste by readers.</a:t>
            </a:r>
            <a:endParaRPr lang="en-US" sz="2500" b="1" dirty="0">
              <a:latin typeface="Cambria" pitchFamily="18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566CE080-A2E2-4588-8807-B75D311CF83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97684" y="0"/>
            <a:ext cx="1042506" cy="6889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389267"/>
      </p:ext>
    </p:extLst>
  </p:cSld>
  <p:clrMapOvr>
    <a:masterClrMapping/>
  </p:clrMapOvr>
  <p:transition spd="slow">
    <p:circl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 txBox="1">
            <a:spLocks/>
          </p:cNvSpPr>
          <p:nvPr/>
        </p:nvSpPr>
        <p:spPr>
          <a:xfrm>
            <a:off x="228600" y="514350"/>
            <a:ext cx="8229600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/>
            <a:r>
              <a:rPr lang="en-GB" sz="2000" b="1" dirty="0">
                <a:solidFill>
                  <a:srgbClr val="0000FF"/>
                </a:solidFill>
                <a:latin typeface="Cambria" pitchFamily="18" charset="0"/>
              </a:rPr>
              <a:t>Print journal distribution</a:t>
            </a:r>
            <a:endParaRPr lang="en-US" sz="2000" b="1" dirty="0">
              <a:solidFill>
                <a:srgbClr val="0000FF"/>
              </a:solidFill>
              <a:latin typeface="Cambria" pitchFamily="18" charset="0"/>
            </a:endParaRPr>
          </a:p>
          <a:p>
            <a:pPr marL="342900" lvl="0" indent="-342900"/>
            <a:endParaRPr lang="en-US" sz="2500" b="1" dirty="0">
              <a:latin typeface="Cambria" pitchFamily="18" charset="0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266700" y="1314450"/>
            <a:ext cx="8610600" cy="30289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/>
            <a:r>
              <a:rPr lang="en-GB" sz="2000" dirty="0">
                <a:latin typeface="Cambria" pitchFamily="18" charset="0"/>
              </a:rPr>
              <a:t>Avoid plastic wrappers and carrier sheets. </a:t>
            </a:r>
          </a:p>
          <a:p>
            <a:pPr marL="342900" lvl="0" indent="-342900"/>
            <a:endParaRPr lang="en-GB" sz="2000" dirty="0">
              <a:latin typeface="Cambria" pitchFamily="18" charset="0"/>
            </a:endParaRPr>
          </a:p>
          <a:p>
            <a:pPr marL="342900" lvl="0" indent="-342900"/>
            <a:r>
              <a:rPr lang="en-GB" sz="2000" dirty="0">
                <a:latin typeface="Cambria" pitchFamily="18" charset="0"/>
              </a:rPr>
              <a:t>Paper wrappers are readily recyclable.</a:t>
            </a:r>
          </a:p>
          <a:p>
            <a:pPr marL="342900" lvl="0" indent="-342900"/>
            <a:endParaRPr lang="en-GB" sz="2000" dirty="0">
              <a:latin typeface="Cambria" pitchFamily="18" charset="0"/>
            </a:endParaRPr>
          </a:p>
          <a:p>
            <a:pPr marL="342900" lvl="0" indent="-342900"/>
            <a:r>
              <a:rPr lang="en-GB" sz="2000" dirty="0">
                <a:latin typeface="Cambria" pitchFamily="18" charset="0"/>
              </a:rPr>
              <a:t>Potato starch wrappers are biodegradable but these materials compete with the cultivation of staples and should therefore not be used in large scale. </a:t>
            </a:r>
          </a:p>
          <a:p>
            <a:pPr marL="342900" lvl="0" indent="-342900"/>
            <a:endParaRPr lang="en-GB" sz="2000" dirty="0">
              <a:latin typeface="Cambria" pitchFamily="18" charset="0"/>
            </a:endParaRPr>
          </a:p>
          <a:p>
            <a:pPr marL="342900" lvl="0" indent="-342900"/>
            <a:r>
              <a:rPr lang="en-GB" sz="2000" dirty="0">
                <a:latin typeface="Cambria" pitchFamily="18" charset="0"/>
              </a:rPr>
              <a:t>Could your journal be distributed ‘naked’ with address details printed on it directly. Talk to your printer about what is best for your needs.</a:t>
            </a:r>
            <a:endParaRPr lang="en-US" sz="2500" b="1" dirty="0">
              <a:latin typeface="Cambria" pitchFamily="18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3C573A61-F4C9-4DCD-954C-08A4D469171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05304" y="0"/>
            <a:ext cx="1042506" cy="6889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1383931"/>
      </p:ext>
    </p:extLst>
  </p:cSld>
  <p:clrMapOvr>
    <a:masterClrMapping/>
  </p:clrMapOvr>
  <p:transition spd="slow">
    <p:circl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 txBox="1">
            <a:spLocks/>
          </p:cNvSpPr>
          <p:nvPr/>
        </p:nvSpPr>
        <p:spPr>
          <a:xfrm>
            <a:off x="228600" y="514350"/>
            <a:ext cx="8229600" cy="45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/>
            <a:r>
              <a:rPr lang="en-GB" sz="2000" b="1" dirty="0">
                <a:solidFill>
                  <a:srgbClr val="0000FF"/>
                </a:solidFill>
                <a:latin typeface="Cambria" pitchFamily="18" charset="0"/>
              </a:rPr>
              <a:t>Office management 1</a:t>
            </a:r>
            <a:endParaRPr lang="en-US" sz="2000" b="1" dirty="0">
              <a:solidFill>
                <a:srgbClr val="0000FF"/>
              </a:solidFill>
              <a:latin typeface="Cambria" pitchFamily="18" charset="0"/>
            </a:endParaRPr>
          </a:p>
          <a:p>
            <a:pPr marL="342900" lvl="0" indent="-342900"/>
            <a:endParaRPr lang="en-US" sz="2500" b="1" dirty="0">
              <a:latin typeface="Cambria" pitchFamily="18" charset="0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266700" y="1314450"/>
            <a:ext cx="8610600" cy="302895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/>
          <a:p>
            <a:pPr marL="342900" lvl="0" indent="-342900"/>
            <a:r>
              <a:rPr lang="en-GB" sz="2000" dirty="0">
                <a:latin typeface="Cambria" pitchFamily="18" charset="0"/>
              </a:rPr>
              <a:t>Switch to an environmentally aware search engine provider, such as Ecosia https://en.wikipedia.org/wiki/Ecosia</a:t>
            </a:r>
          </a:p>
          <a:p>
            <a:pPr marL="342900" lvl="0" indent="-342900"/>
            <a:endParaRPr lang="en-GB" sz="2000" dirty="0">
              <a:latin typeface="Cambria" pitchFamily="18" charset="0"/>
            </a:endParaRPr>
          </a:p>
          <a:p>
            <a:pPr marL="342900" lvl="0" indent="-342900"/>
            <a:r>
              <a:rPr lang="en-GB" sz="2000" dirty="0">
                <a:latin typeface="Cambria" pitchFamily="18" charset="0"/>
              </a:rPr>
              <a:t>For appliances, such as printers and computers, use energy efficient devices which can be repaired and offer long lasting software support. </a:t>
            </a:r>
          </a:p>
          <a:p>
            <a:pPr marL="342900" lvl="0" indent="-342900"/>
            <a:endParaRPr lang="en-GB" sz="2000" dirty="0">
              <a:latin typeface="Cambria" pitchFamily="18" charset="0"/>
            </a:endParaRPr>
          </a:p>
          <a:p>
            <a:pPr marL="342900" lvl="0" indent="-342900"/>
            <a:r>
              <a:rPr lang="en-GB" sz="2000" dirty="0">
                <a:latin typeface="Cambria" pitchFamily="18" charset="0"/>
              </a:rPr>
              <a:t>Recycle printer cartridges, batteries and redundant computer equipment. Many office supplies outlets provide recycling services for these products.</a:t>
            </a:r>
          </a:p>
          <a:p>
            <a:pPr marL="342900" lvl="0" indent="-342900"/>
            <a:endParaRPr lang="en-GB" sz="2000" dirty="0">
              <a:latin typeface="Cambria" pitchFamily="18" charset="0"/>
            </a:endParaRPr>
          </a:p>
          <a:p>
            <a:pPr marL="342900" lvl="0" indent="-342900"/>
            <a:r>
              <a:rPr lang="en-GB" sz="2000" dirty="0">
                <a:latin typeface="Cambria" pitchFamily="18" charset="0"/>
              </a:rPr>
              <a:t>Consider restricting printing allocation to reduce unnecessary printing.</a:t>
            </a:r>
          </a:p>
          <a:p>
            <a:pPr marL="342900" lvl="0" indent="-342900"/>
            <a:endParaRPr lang="en-GB" sz="2000" dirty="0">
              <a:latin typeface="Cambria" pitchFamily="18" charset="0"/>
            </a:endParaRPr>
          </a:p>
          <a:p>
            <a:pPr marL="342900" lvl="0" indent="-342900"/>
            <a:r>
              <a:rPr lang="en-GB" sz="2000" dirty="0">
                <a:latin typeface="Cambria" pitchFamily="18" charset="0"/>
              </a:rPr>
              <a:t>Make recycling easy by providing plenty of bins, clearly labelled and regularly emptied. </a:t>
            </a:r>
          </a:p>
          <a:p>
            <a:pPr marL="342900" lvl="0" indent="-342900"/>
            <a:endParaRPr lang="en-GB" sz="2000" dirty="0">
              <a:latin typeface="Cambria" pitchFamily="18" charset="0"/>
            </a:endParaRPr>
          </a:p>
          <a:p>
            <a:pPr marL="342900" lvl="0" indent="-342900"/>
            <a:r>
              <a:rPr lang="en-GB" sz="2000" dirty="0">
                <a:latin typeface="Cambria" pitchFamily="18" charset="0"/>
              </a:rPr>
              <a:t>Reducing and reusing is always preferable to recycling.</a:t>
            </a:r>
          </a:p>
          <a:p>
            <a:pPr marL="342900" lvl="0" indent="-342900"/>
            <a:endParaRPr lang="en-GB" sz="2000" dirty="0">
              <a:latin typeface="Cambria" pitchFamily="18" charset="0"/>
            </a:endParaRPr>
          </a:p>
          <a:p>
            <a:pPr marL="342900" lvl="0" indent="-342900"/>
            <a:endParaRPr lang="en-US" sz="2500" b="1" dirty="0">
              <a:latin typeface="Cambria" pitchFamily="18" charset="0"/>
            </a:endParaRPr>
          </a:p>
        </p:txBody>
      </p:sp>
      <p:pic>
        <p:nvPicPr>
          <p:cNvPr id="4" name="Picture 3" descr="Logo, company name&#10;&#10;Description automatically generated">
            <a:extLst>
              <a:ext uri="{FF2B5EF4-FFF2-40B4-BE49-F238E27FC236}">
                <a16:creationId xmlns:a16="http://schemas.microsoft.com/office/drawing/2014/main" id="{2B243755-96BD-4647-8AF8-586AB6EC7A4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1584" y="1"/>
            <a:ext cx="1042416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2057056"/>
      </p:ext>
    </p:extLst>
  </p:cSld>
  <p:clrMapOvr>
    <a:masterClrMapping/>
  </p:clrMapOvr>
  <p:transition spd="slow">
    <p:circl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 txBox="1">
            <a:spLocks/>
          </p:cNvSpPr>
          <p:nvPr/>
        </p:nvSpPr>
        <p:spPr>
          <a:xfrm>
            <a:off x="228600" y="514350"/>
            <a:ext cx="8229600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/>
            <a:r>
              <a:rPr lang="en-GB" sz="2000" b="1" dirty="0">
                <a:solidFill>
                  <a:srgbClr val="0000FF"/>
                </a:solidFill>
                <a:latin typeface="Cambria" pitchFamily="18" charset="0"/>
              </a:rPr>
              <a:t>Office management 2</a:t>
            </a:r>
          </a:p>
          <a:p>
            <a:pPr marL="342900" lvl="0" indent="-342900"/>
            <a:endParaRPr lang="en-US" sz="2000" b="1" dirty="0">
              <a:solidFill>
                <a:srgbClr val="0000FF"/>
              </a:solidFill>
              <a:latin typeface="Cambria" pitchFamily="18" charset="0"/>
            </a:endParaRPr>
          </a:p>
          <a:p>
            <a:pPr marL="342900" lvl="0" indent="-342900"/>
            <a:endParaRPr lang="en-US" sz="2500" b="1" dirty="0">
              <a:latin typeface="Cambria" pitchFamily="18" charset="0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266700" y="1314450"/>
            <a:ext cx="8610600" cy="30289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/>
            <a:r>
              <a:rPr lang="en-GB" sz="2000" dirty="0">
                <a:latin typeface="Cambria" pitchFamily="18" charset="0"/>
              </a:rPr>
              <a:t>Lighting – consider: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latin typeface="Cambria" pitchFamily="18" charset="0"/>
              </a:rPr>
              <a:t>LED bulbs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latin typeface="Cambria" pitchFamily="18" charset="0"/>
              </a:rPr>
              <a:t>Lights that automatically turn off when no-one is in the room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latin typeface="Cambria" pitchFamily="18" charset="0"/>
              </a:rPr>
              <a:t>Not lighting buildings at night</a:t>
            </a:r>
          </a:p>
          <a:p>
            <a:pPr marL="342900" indent="-342900"/>
            <a:endParaRPr lang="en-GB" sz="2000" dirty="0">
              <a:latin typeface="Cambria" pitchFamily="18" charset="0"/>
            </a:endParaRPr>
          </a:p>
          <a:p>
            <a:pPr marL="342900" indent="-342900"/>
            <a:r>
              <a:rPr lang="en-GB" sz="2000" dirty="0">
                <a:latin typeface="Cambria" pitchFamily="18" charset="0"/>
              </a:rPr>
              <a:t>Encourage staff to turn off equipment before leaving the office.</a:t>
            </a:r>
          </a:p>
          <a:p>
            <a:pPr marL="342900" indent="-342900"/>
            <a:endParaRPr lang="en-GB" sz="2000" dirty="0">
              <a:latin typeface="Cambria" pitchFamily="18" charset="0"/>
            </a:endParaRPr>
          </a:p>
          <a:p>
            <a:pPr marL="342900" lvl="0" indent="-342900"/>
            <a:r>
              <a:rPr lang="en-GB" sz="2000" dirty="0">
                <a:latin typeface="Cambria" pitchFamily="18" charset="0"/>
              </a:rPr>
              <a:t>Use teleconferences for meetings whenever possible. </a:t>
            </a:r>
            <a:endParaRPr lang="en-US" sz="2500" b="1" dirty="0">
              <a:latin typeface="Cambria" pitchFamily="18" charset="0"/>
            </a:endParaRPr>
          </a:p>
        </p:txBody>
      </p:sp>
      <p:pic>
        <p:nvPicPr>
          <p:cNvPr id="4" name="Picture 3" descr="Logo, company name&#10;&#10;Description automatically generated">
            <a:extLst>
              <a:ext uri="{FF2B5EF4-FFF2-40B4-BE49-F238E27FC236}">
                <a16:creationId xmlns:a16="http://schemas.microsoft.com/office/drawing/2014/main" id="{18ADEE4A-96F6-4785-A434-1E1BDC200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1584" y="1"/>
            <a:ext cx="1042416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886306"/>
      </p:ext>
    </p:extLst>
  </p:cSld>
  <p:clrMapOvr>
    <a:masterClrMapping/>
  </p:clrMapOvr>
  <p:transition spd="slow">
    <p:circl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 txBox="1">
            <a:spLocks/>
          </p:cNvSpPr>
          <p:nvPr/>
        </p:nvSpPr>
        <p:spPr>
          <a:xfrm>
            <a:off x="228600" y="514350"/>
            <a:ext cx="8229600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/>
            <a:r>
              <a:rPr lang="en-GB" sz="2000" b="1" dirty="0">
                <a:solidFill>
                  <a:srgbClr val="0000FF"/>
                </a:solidFill>
                <a:latin typeface="Cambria" pitchFamily="18" charset="0"/>
              </a:rPr>
              <a:t>Food and drink</a:t>
            </a:r>
          </a:p>
          <a:p>
            <a:pPr marL="342900" lvl="0" indent="-342900"/>
            <a:endParaRPr lang="en-US" sz="2000" b="1" dirty="0">
              <a:solidFill>
                <a:srgbClr val="0000FF"/>
              </a:solidFill>
              <a:latin typeface="Cambria" pitchFamily="18" charset="0"/>
            </a:endParaRPr>
          </a:p>
          <a:p>
            <a:pPr marL="342900" lvl="0" indent="-342900"/>
            <a:endParaRPr lang="en-US" sz="2500" b="1" dirty="0">
              <a:latin typeface="Cambria" pitchFamily="18" charset="0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266700" y="1314450"/>
            <a:ext cx="8610600" cy="3028950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/>
          <a:p>
            <a:pPr marL="342900" lvl="0" indent="-342900"/>
            <a:r>
              <a:rPr lang="en-GB" sz="2000" dirty="0">
                <a:latin typeface="Cambria" pitchFamily="18" charset="0"/>
              </a:rPr>
              <a:t>Use and encourage the use of tap water, e.g. by installing water fountains.  If non-tap water is deemed necessary, provide large collective water coolers. </a:t>
            </a:r>
          </a:p>
          <a:p>
            <a:pPr marL="342900" lvl="0" indent="-342900"/>
            <a:endParaRPr lang="en-GB" sz="2000" dirty="0">
              <a:latin typeface="Cambria" pitchFamily="18" charset="0"/>
            </a:endParaRPr>
          </a:p>
          <a:p>
            <a:pPr marL="342900" lvl="0" indent="-342900"/>
            <a:r>
              <a:rPr lang="en-GB" sz="2000" dirty="0">
                <a:latin typeface="Cambria" pitchFamily="18" charset="0"/>
              </a:rPr>
              <a:t>Encourage staff to bring their own reusable cups.</a:t>
            </a:r>
          </a:p>
          <a:p>
            <a:pPr marL="342900" lvl="0" indent="-342900"/>
            <a:endParaRPr lang="en-GB" sz="2000" dirty="0">
              <a:latin typeface="Cambria" pitchFamily="18" charset="0"/>
            </a:endParaRPr>
          </a:p>
          <a:p>
            <a:pPr marL="342900" indent="-342900"/>
            <a:r>
              <a:rPr lang="en-GB" sz="2000" dirty="0">
                <a:latin typeface="Cambria" pitchFamily="18" charset="0"/>
              </a:rPr>
              <a:t>Encourage the use of washable crockery and cutlery, rather than single-use paper or plastic plates and cutlery. Provide suitable washing up and storage facilities. </a:t>
            </a:r>
          </a:p>
          <a:p>
            <a:pPr marL="342900" indent="-342900"/>
            <a:endParaRPr lang="en-US" sz="2500" b="1" dirty="0">
              <a:latin typeface="Cambria" pitchFamily="18" charset="0"/>
            </a:endParaRPr>
          </a:p>
          <a:p>
            <a:pPr marL="342900" lvl="0" indent="-342900"/>
            <a:r>
              <a:rPr lang="en-GB" sz="2000" dirty="0">
                <a:latin typeface="Cambria" pitchFamily="18" charset="0"/>
              </a:rPr>
              <a:t>Source locally produced and seasonal food to reduce food miles. </a:t>
            </a:r>
          </a:p>
          <a:p>
            <a:pPr marL="342900" lvl="0" indent="-342900"/>
            <a:endParaRPr lang="en-GB" sz="2000" dirty="0">
              <a:latin typeface="Cambria" pitchFamily="18" charset="0"/>
            </a:endParaRPr>
          </a:p>
          <a:p>
            <a:pPr marL="342900" lvl="0" indent="-342900"/>
            <a:r>
              <a:rPr lang="en-GB" sz="2000" dirty="0">
                <a:latin typeface="Cambria" pitchFamily="18" charset="0"/>
              </a:rPr>
              <a:t>Purchase predominantly plant-based food. If you wish to offer choice, make the higher impact options op-in rather than opt-out.  </a:t>
            </a:r>
          </a:p>
          <a:p>
            <a:pPr marL="342900" lvl="0" indent="-342900"/>
            <a:endParaRPr lang="en-GB" sz="2000" dirty="0">
              <a:latin typeface="Cambria" pitchFamily="18" charset="0"/>
            </a:endParaRPr>
          </a:p>
          <a:p>
            <a:pPr marL="342900" lvl="0" indent="-342900"/>
            <a:r>
              <a:rPr lang="en-GB" sz="2000" dirty="0">
                <a:latin typeface="Cambria" pitchFamily="18" charset="0"/>
              </a:rPr>
              <a:t>Consider what happens to left-over food, </a:t>
            </a:r>
            <a:r>
              <a:rPr lang="en-GB" sz="2000" dirty="0" err="1">
                <a:latin typeface="Cambria" pitchFamily="18" charset="0"/>
              </a:rPr>
              <a:t>eg</a:t>
            </a:r>
            <a:r>
              <a:rPr lang="en-GB" sz="2000" dirty="0">
                <a:latin typeface="Cambria" pitchFamily="18" charset="0"/>
              </a:rPr>
              <a:t> sandwiches or fruit, so that waste can be reduced.</a:t>
            </a:r>
          </a:p>
        </p:txBody>
      </p:sp>
      <p:pic>
        <p:nvPicPr>
          <p:cNvPr id="4" name="Picture 3" descr="Logo, company name&#10;&#10;Description automatically generated">
            <a:extLst>
              <a:ext uri="{FF2B5EF4-FFF2-40B4-BE49-F238E27FC236}">
                <a16:creationId xmlns:a16="http://schemas.microsoft.com/office/drawing/2014/main" id="{DF0614EB-EED2-4B43-BD1C-7BBDB403A37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1584" y="1"/>
            <a:ext cx="1042416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6298909"/>
      </p:ext>
    </p:extLst>
  </p:cSld>
  <p:clrMapOvr>
    <a:masterClrMapping/>
  </p:clrMapOvr>
  <p:transition spd="slow">
    <p:circl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 txBox="1">
            <a:spLocks/>
          </p:cNvSpPr>
          <p:nvPr/>
        </p:nvSpPr>
        <p:spPr>
          <a:xfrm>
            <a:off x="228600" y="514350"/>
            <a:ext cx="8229600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/>
            <a:r>
              <a:rPr lang="en-GB" sz="2000" b="1" dirty="0">
                <a:solidFill>
                  <a:srgbClr val="0000FF"/>
                </a:solidFill>
                <a:latin typeface="Cambria" pitchFamily="18" charset="0"/>
              </a:rPr>
              <a:t>Employee management</a:t>
            </a:r>
          </a:p>
          <a:p>
            <a:pPr marL="342900" lvl="0" indent="-342900"/>
            <a:endParaRPr lang="en-US" sz="2000" b="1" dirty="0">
              <a:solidFill>
                <a:srgbClr val="0000FF"/>
              </a:solidFill>
              <a:latin typeface="Cambria" pitchFamily="18" charset="0"/>
            </a:endParaRPr>
          </a:p>
          <a:p>
            <a:pPr marL="342900" lvl="0" indent="-342900"/>
            <a:endParaRPr lang="en-US" sz="2500" b="1" dirty="0">
              <a:latin typeface="Cambria" pitchFamily="18" charset="0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266700" y="1314450"/>
            <a:ext cx="8610600" cy="3028950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/>
          <a:p>
            <a:pPr marL="342900" lvl="0" indent="-342900"/>
            <a:r>
              <a:rPr lang="en-GB" sz="2000" dirty="0">
                <a:latin typeface="Cambria" pitchFamily="18" charset="0"/>
              </a:rPr>
              <a:t>Encourage employees to use public transport, for example through interest-free loans or subsidies for rail season tickets. </a:t>
            </a:r>
          </a:p>
          <a:p>
            <a:pPr marL="342900" lvl="0" indent="-342900"/>
            <a:endParaRPr lang="en-GB" sz="2000" dirty="0">
              <a:latin typeface="Cambria" pitchFamily="18" charset="0"/>
            </a:endParaRPr>
          </a:p>
          <a:p>
            <a:pPr marL="342900" lvl="0" indent="-342900"/>
            <a:r>
              <a:rPr lang="en-GB" sz="2000" dirty="0">
                <a:latin typeface="Cambria" pitchFamily="18" charset="0"/>
              </a:rPr>
              <a:t>Provide cycle racks and changing/showering facilities for those cycling or running to work. </a:t>
            </a:r>
          </a:p>
          <a:p>
            <a:pPr marL="342900" lvl="0" indent="-342900"/>
            <a:endParaRPr lang="en-GB" sz="2000" dirty="0">
              <a:latin typeface="Cambria" pitchFamily="18" charset="0"/>
            </a:endParaRPr>
          </a:p>
          <a:p>
            <a:pPr marL="342900" lvl="0" indent="-342900"/>
            <a:r>
              <a:rPr lang="en-GB" sz="2000" dirty="0">
                <a:latin typeface="Cambria" pitchFamily="18" charset="0"/>
              </a:rPr>
              <a:t>Provide recharging facilities for e-bikes and e-cars. </a:t>
            </a:r>
          </a:p>
          <a:p>
            <a:pPr marL="342900" lvl="0" indent="-342900"/>
            <a:endParaRPr lang="en-GB" sz="2000" dirty="0">
              <a:latin typeface="Cambria" pitchFamily="18" charset="0"/>
            </a:endParaRPr>
          </a:p>
          <a:p>
            <a:pPr marL="342900" lvl="0" indent="-342900"/>
            <a:r>
              <a:rPr lang="en-GB" sz="2000" dirty="0">
                <a:latin typeface="Cambria" pitchFamily="18" charset="0"/>
              </a:rPr>
              <a:t>Encourage car sharing with colleagues.</a:t>
            </a:r>
          </a:p>
          <a:p>
            <a:pPr marL="342900" lvl="0" indent="-342900"/>
            <a:endParaRPr lang="en-GB" sz="2000" dirty="0">
              <a:latin typeface="Cambria" pitchFamily="18" charset="0"/>
            </a:endParaRPr>
          </a:p>
          <a:p>
            <a:pPr marL="342900" lvl="0" indent="-342900"/>
            <a:r>
              <a:rPr lang="en-GB" sz="2000" dirty="0">
                <a:latin typeface="Cambria" pitchFamily="18" charset="0"/>
              </a:rPr>
              <a:t>Consider flexible working hours and home working to reduce transport congestion and costs. </a:t>
            </a:r>
          </a:p>
          <a:p>
            <a:pPr marL="342900" lvl="0" indent="-342900"/>
            <a:endParaRPr lang="en-GB" sz="2000" dirty="0">
              <a:latin typeface="Cambria" pitchFamily="18" charset="0"/>
            </a:endParaRPr>
          </a:p>
          <a:p>
            <a:pPr marL="342900" lvl="0" indent="-342900"/>
            <a:r>
              <a:rPr lang="en-GB" sz="2000" dirty="0">
                <a:latin typeface="Cambria" pitchFamily="18" charset="0"/>
              </a:rPr>
              <a:t>Air travel has a particularly high carbon footprint. Employees should be encouraged to travel by train where possible, for example within a country or state.</a:t>
            </a:r>
          </a:p>
          <a:p>
            <a:pPr marL="342900" lvl="0" indent="-342900"/>
            <a:r>
              <a:rPr lang="en-GB" sz="2000" dirty="0">
                <a:latin typeface="Cambria" pitchFamily="18" charset="0"/>
              </a:rPr>
              <a:t>Consider whether to make such policies mandatory.</a:t>
            </a:r>
            <a:endParaRPr lang="en-US" sz="2500" b="1" dirty="0">
              <a:latin typeface="Cambria" pitchFamily="18" charset="0"/>
            </a:endParaRPr>
          </a:p>
        </p:txBody>
      </p:sp>
      <p:pic>
        <p:nvPicPr>
          <p:cNvPr id="4" name="Picture 3" descr="Logo, company name&#10;&#10;Description automatically generated">
            <a:extLst>
              <a:ext uri="{FF2B5EF4-FFF2-40B4-BE49-F238E27FC236}">
                <a16:creationId xmlns:a16="http://schemas.microsoft.com/office/drawing/2014/main" id="{9A9AAD62-DFC0-4658-B162-232040A1DBA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1584" y="1"/>
            <a:ext cx="1042416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6536000"/>
      </p:ext>
    </p:extLst>
  </p:cSld>
  <p:clrMapOvr>
    <a:masterClrMapping/>
  </p:clrMapOvr>
  <p:transition spd="slow">
    <p:circle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</TotalTime>
  <Words>822</Words>
  <Application>Microsoft Office PowerPoint</Application>
  <PresentationFormat>On-screen Show (16:9)</PresentationFormat>
  <Paragraphs>95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Cambria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Muhammad Afzaal</dc:creator>
  <cp:lastModifiedBy>Marsh, Joan (ELS-LOW)</cp:lastModifiedBy>
  <cp:revision>30</cp:revision>
  <dcterms:created xsi:type="dcterms:W3CDTF">2006-08-16T00:00:00Z</dcterms:created>
  <dcterms:modified xsi:type="dcterms:W3CDTF">2021-08-13T13:31:56Z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549ac42a-3eb4-4074-b885-aea26bd6241e_Enabled">
    <vt:lpwstr>true</vt:lpwstr>
  </property>
  <property fmtid="{D5CDD505-2E9C-101B-9397-08002B2CF9AE}" pid="3" name="MSIP_Label_549ac42a-3eb4-4074-b885-aea26bd6241e_SetDate">
    <vt:lpwstr>2021-08-11T12:52:37Z</vt:lpwstr>
  </property>
  <property fmtid="{D5CDD505-2E9C-101B-9397-08002B2CF9AE}" pid="4" name="MSIP_Label_549ac42a-3eb4-4074-b885-aea26bd6241e_Method">
    <vt:lpwstr>Standard</vt:lpwstr>
  </property>
  <property fmtid="{D5CDD505-2E9C-101B-9397-08002B2CF9AE}" pid="5" name="MSIP_Label_549ac42a-3eb4-4074-b885-aea26bd6241e_Name">
    <vt:lpwstr>General Business</vt:lpwstr>
  </property>
  <property fmtid="{D5CDD505-2E9C-101B-9397-08002B2CF9AE}" pid="6" name="MSIP_Label_549ac42a-3eb4-4074-b885-aea26bd6241e_SiteId">
    <vt:lpwstr>9274ee3f-9425-4109-a27f-9fb15c10675d</vt:lpwstr>
  </property>
  <property fmtid="{D5CDD505-2E9C-101B-9397-08002B2CF9AE}" pid="7" name="MSIP_Label_549ac42a-3eb4-4074-b885-aea26bd6241e_ActionId">
    <vt:lpwstr>6c0a36df-d44d-4220-b9a0-42992b8ee157</vt:lpwstr>
  </property>
  <property fmtid="{D5CDD505-2E9C-101B-9397-08002B2CF9AE}" pid="8" name="MSIP_Label_549ac42a-3eb4-4074-b885-aea26bd6241e_ContentBits">
    <vt:lpwstr>0</vt:lpwstr>
  </property>
</Properties>
</file>